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102" d="100"/>
          <a:sy n="102" d="100"/>
        </p:scale>
        <p:origin x="87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0D717-F25F-B6AA-03E0-D34092D581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BE22F7-1991-BF56-2DC0-0B2747D3A7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95B5E4-D380-FF9E-42FC-37FD111E3D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A58AC-84C2-4915-A1F0-50092B6E0F17}" type="datetimeFigureOut">
              <a:rPr lang="en-US" smtClean="0"/>
              <a:t>10/30/2024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6FA7C3-A6A0-8438-0B28-FDE4CB191A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3F1CCB-AE30-AEDA-C6DD-DDA9FC4ED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8C59A-B46F-4A20-BBD2-82D84A1233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8288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0C261-0D3F-1FF8-6B76-6174BF40E6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A1220A-A61F-073D-C62C-3CF03D5C31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7E4813-2FB6-243F-1880-1FCBF5E819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A58AC-84C2-4915-A1F0-50092B6E0F17}" type="datetimeFigureOut">
              <a:rPr lang="en-US" smtClean="0"/>
              <a:t>10/30/2024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1F10F5-3058-0D3B-6B84-1B7E1244A5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AA5B23-DF1F-616C-90D8-9CF9B01A9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8C59A-B46F-4A20-BBD2-82D84A1233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8326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CA7D65D-0F68-5E21-2692-30D3413CB31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4552A20-07AD-8CA7-A8F6-09C8C6EC12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584EDC-B827-7CFB-0678-64195F3CE6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A58AC-84C2-4915-A1F0-50092B6E0F17}" type="datetimeFigureOut">
              <a:rPr lang="en-US" smtClean="0"/>
              <a:t>10/30/2024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1F46D3-2D48-1984-7287-636831464A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C48AF6-A194-3EE3-1B45-C53594442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8C59A-B46F-4A20-BBD2-82D84A1233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5103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C5D3FE-61ED-8633-9E22-2A1F4D522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8431CB-62C2-0FAD-D6A0-ED44108086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AA7857-D120-B715-6349-F414B6736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A58AC-84C2-4915-A1F0-50092B6E0F17}" type="datetimeFigureOut">
              <a:rPr lang="en-US" smtClean="0"/>
              <a:t>10/30/2024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016BA9-1B8A-1097-BD6E-D35709C530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A7A0AF-2C0D-0010-F701-F370AF5E92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8C59A-B46F-4A20-BBD2-82D84A1233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2681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3B521B-B38A-9400-2B24-5A5188F8FE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7EDC4D-FC2B-142B-5D60-7BB1CCF042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719F39-6387-AF42-922F-0C3FC028AD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A58AC-84C2-4915-A1F0-50092B6E0F17}" type="datetimeFigureOut">
              <a:rPr lang="en-US" smtClean="0"/>
              <a:t>10/30/2024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CB4173-0218-FA56-41A3-4D95C5C54A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F781D6-A86E-7B96-C86A-545E688813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8C59A-B46F-4A20-BBD2-82D84A1233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2322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765765-7A23-8A8E-CFBB-774B4C65A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7914B-C2F1-9B0D-0392-174BEA8C25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DF5FB9-AB53-2465-D181-98AA22DD1D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AFEF01-6EA8-5ABA-5B3B-33595F308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A58AC-84C2-4915-A1F0-50092B6E0F17}" type="datetimeFigureOut">
              <a:rPr lang="en-US" smtClean="0"/>
              <a:t>10/30/2024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C8519A-2B1A-0C6E-7198-5F96F8C2B6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0F8A98-07AD-F878-CC1D-403D4F06B3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8C59A-B46F-4A20-BBD2-82D84A1233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1954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395E32-E952-3139-0BEC-C7A1CDBEE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AE6F47-C93D-FD4E-DC23-71106B97F3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A6DB49-2A01-E27D-4525-C22CA16FA0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9F8B9CB-9BED-122E-9C7D-48D2F468F48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2A0E22C-E6DF-B1EC-C036-6077B0E441B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8B97F43-BC5C-0B68-707B-3928DA2D94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A58AC-84C2-4915-A1F0-50092B6E0F17}" type="datetimeFigureOut">
              <a:rPr lang="en-US" smtClean="0"/>
              <a:t>10/30/2024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CFF2DCC-40C8-9D8C-4AAA-3991F5DE72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5430693-5244-3882-2ABD-21BC25B91E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8C59A-B46F-4A20-BBD2-82D84A1233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7083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3303AA-F77A-1ADA-F34A-CE64E2314C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7EC0D15-F2B3-4151-41DD-E1EA93B49B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A58AC-84C2-4915-A1F0-50092B6E0F17}" type="datetimeFigureOut">
              <a:rPr lang="en-US" smtClean="0"/>
              <a:t>10/30/2024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47635B-89C5-1B82-A7A2-C97FBA804A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ED393B-BAE6-8F86-6651-416AC7EEE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8C59A-B46F-4A20-BBD2-82D84A1233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3360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96CC88B-B8D8-7B3B-B266-E6CDBE0193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A58AC-84C2-4915-A1F0-50092B6E0F17}" type="datetimeFigureOut">
              <a:rPr lang="en-US" smtClean="0"/>
              <a:t>10/30/2024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C3F2518-9052-60CB-77C2-8A876FFF74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3C9B53-882A-965F-FFE1-11DE781A0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8C59A-B46F-4A20-BBD2-82D84A1233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0334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E91469-75BB-7F6B-A31A-64475E04F6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E443E8-35BA-9FD8-91DD-D72CA66F43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DC738C-35C3-05E4-EE43-4ECFDBC934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21C1DD-936A-10C0-1DE5-D603A379A7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A58AC-84C2-4915-A1F0-50092B6E0F17}" type="datetimeFigureOut">
              <a:rPr lang="en-US" smtClean="0"/>
              <a:t>10/30/2024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B515EB-BC82-6D3E-94DE-8F93E203D7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6A352D-1C15-DE7E-7ADC-DC6D308C8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8C59A-B46F-4A20-BBD2-82D84A1233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6188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86E88-BFB7-D258-0E99-96D8F19BA2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A71EC69-A42A-B9A6-7BFC-1C0CFB96FE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70FE8F-DA4C-F3F7-02C5-14834971D3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DFD172-2DAE-2B78-37EE-694C903F8C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A58AC-84C2-4915-A1F0-50092B6E0F17}" type="datetimeFigureOut">
              <a:rPr lang="en-US" smtClean="0"/>
              <a:t>10/30/2024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1B3731-053D-69B3-99BD-1693B29969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45A8EA-0A43-7DD2-E0B9-EAF94689B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8C59A-B46F-4A20-BBD2-82D84A1233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6417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E7F3E5E-40AD-7211-D67B-82E8698C76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78A6A6-C6FF-288B-A202-8A54BC28C7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05396D-7C5D-8283-9EA7-08CC8F2428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DA58AC-84C2-4915-A1F0-50092B6E0F17}" type="datetimeFigureOut">
              <a:rPr lang="en-US" smtClean="0"/>
              <a:t>10/30/2024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FC9260-A33A-2263-9994-4D78C18DC9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1D1573-1E13-8E99-3CE7-ABA1F8DD72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A8C59A-B46F-4A20-BBD2-82D84A1233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3648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A28F05-89B3-C95D-141E-748C112C703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Photo Album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3FA85E-F3B1-3FE0-7602-605A9FC0D74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by FAMILY</a:t>
            </a:r>
          </a:p>
        </p:txBody>
      </p:sp>
    </p:spTree>
    <p:extLst>
      <p:ext uri="{BB962C8B-B14F-4D97-AF65-F5344CB8AC3E}">
        <p14:creationId xmlns:p14="http://schemas.microsoft.com/office/powerpoint/2010/main" val="12263447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XL_20240530_142259945">
            <a:extLst>
              <a:ext uri="{FF2B5EF4-FFF2-40B4-BE49-F238E27FC236}">
                <a16:creationId xmlns:a16="http://schemas.microsoft.com/office/drawing/2014/main" id="{6C7B998F-899B-9068-E69D-54807475950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0324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XL_20240530_142313037.MP">
            <a:extLst>
              <a:ext uri="{FF2B5EF4-FFF2-40B4-BE49-F238E27FC236}">
                <a16:creationId xmlns:a16="http://schemas.microsoft.com/office/drawing/2014/main" id="{AC17FD83-217E-75F5-D18E-21F4C6D9D08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2490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XL_20240530_142317885.MP">
            <a:extLst>
              <a:ext uri="{FF2B5EF4-FFF2-40B4-BE49-F238E27FC236}">
                <a16:creationId xmlns:a16="http://schemas.microsoft.com/office/drawing/2014/main" id="{1527EE0F-5C78-2E47-90B7-CDE277A51FA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8749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XL_20240530_142323183.MP">
            <a:extLst>
              <a:ext uri="{FF2B5EF4-FFF2-40B4-BE49-F238E27FC236}">
                <a16:creationId xmlns:a16="http://schemas.microsoft.com/office/drawing/2014/main" id="{DFEDD428-E9D0-E6BD-A6E7-C45A6861695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1866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XL_20240530_142327431.MP">
            <a:extLst>
              <a:ext uri="{FF2B5EF4-FFF2-40B4-BE49-F238E27FC236}">
                <a16:creationId xmlns:a16="http://schemas.microsoft.com/office/drawing/2014/main" id="{4C5BC3AE-E710-11F4-5DE3-3C4B0C4DDBA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1302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XL_20240530_142332716.MP">
            <a:extLst>
              <a:ext uri="{FF2B5EF4-FFF2-40B4-BE49-F238E27FC236}">
                <a16:creationId xmlns:a16="http://schemas.microsoft.com/office/drawing/2014/main" id="{1530F6E4-E8F8-48BD-B9F2-3EF50690694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9992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XL_20240530_142338027.MP">
            <a:extLst>
              <a:ext uri="{FF2B5EF4-FFF2-40B4-BE49-F238E27FC236}">
                <a16:creationId xmlns:a16="http://schemas.microsoft.com/office/drawing/2014/main" id="{282A41F5-6DE5-A1BD-A583-2DED364A561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9716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XL_20240530_142342494">
            <a:extLst>
              <a:ext uri="{FF2B5EF4-FFF2-40B4-BE49-F238E27FC236}">
                <a16:creationId xmlns:a16="http://schemas.microsoft.com/office/drawing/2014/main" id="{AE0607C1-2BFB-F7C7-5FA4-0282D624A9C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5254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XL_20240530_142349700.MP">
            <a:extLst>
              <a:ext uri="{FF2B5EF4-FFF2-40B4-BE49-F238E27FC236}">
                <a16:creationId xmlns:a16="http://schemas.microsoft.com/office/drawing/2014/main" id="{83DB4502-5ECF-22DD-6F48-C46D2F7A228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2760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XL_20240530_142500749">
            <a:extLst>
              <a:ext uri="{FF2B5EF4-FFF2-40B4-BE49-F238E27FC236}">
                <a16:creationId xmlns:a16="http://schemas.microsoft.com/office/drawing/2014/main" id="{9F01F9E7-47AF-5DB1-E295-2B6F2D16B79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5194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XL_20240530_142143583.MP">
            <a:extLst>
              <a:ext uri="{FF2B5EF4-FFF2-40B4-BE49-F238E27FC236}">
                <a16:creationId xmlns:a16="http://schemas.microsoft.com/office/drawing/2014/main" id="{3E0C27ED-B614-F919-882C-23543326C1D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5579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XL_20240530_142509506.MP">
            <a:extLst>
              <a:ext uri="{FF2B5EF4-FFF2-40B4-BE49-F238E27FC236}">
                <a16:creationId xmlns:a16="http://schemas.microsoft.com/office/drawing/2014/main" id="{7B027595-18CA-AED2-9D28-4E5418DF80F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5024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XL_20240530_142520785.MP">
            <a:extLst>
              <a:ext uri="{FF2B5EF4-FFF2-40B4-BE49-F238E27FC236}">
                <a16:creationId xmlns:a16="http://schemas.microsoft.com/office/drawing/2014/main" id="{AB297BF3-9325-0E9F-3ED6-A5ADD7D7715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7467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XL_20240530_142528569.MP">
            <a:extLst>
              <a:ext uri="{FF2B5EF4-FFF2-40B4-BE49-F238E27FC236}">
                <a16:creationId xmlns:a16="http://schemas.microsoft.com/office/drawing/2014/main" id="{16EDEB5B-8321-5B77-E38E-60FDD41F1F2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8843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XL_20240530_142532308">
            <a:extLst>
              <a:ext uri="{FF2B5EF4-FFF2-40B4-BE49-F238E27FC236}">
                <a16:creationId xmlns:a16="http://schemas.microsoft.com/office/drawing/2014/main" id="{4CF2AF81-9DE6-C4E1-9217-45F8F86428A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0403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XL_20240530_142535895">
            <a:extLst>
              <a:ext uri="{FF2B5EF4-FFF2-40B4-BE49-F238E27FC236}">
                <a16:creationId xmlns:a16="http://schemas.microsoft.com/office/drawing/2014/main" id="{D433E686-FD88-1F62-9E70-9459AFDD1ED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7108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XL_20240530_142541113">
            <a:extLst>
              <a:ext uri="{FF2B5EF4-FFF2-40B4-BE49-F238E27FC236}">
                <a16:creationId xmlns:a16="http://schemas.microsoft.com/office/drawing/2014/main" id="{58C28464-676D-F7CC-40B5-C6094729289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1077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XL_20240530_142549056.MP">
            <a:extLst>
              <a:ext uri="{FF2B5EF4-FFF2-40B4-BE49-F238E27FC236}">
                <a16:creationId xmlns:a16="http://schemas.microsoft.com/office/drawing/2014/main" id="{A0F12401-C750-712D-8039-EC4A800BCB3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8193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XL_20240530_142557082">
            <a:extLst>
              <a:ext uri="{FF2B5EF4-FFF2-40B4-BE49-F238E27FC236}">
                <a16:creationId xmlns:a16="http://schemas.microsoft.com/office/drawing/2014/main" id="{9A2A8739-B56C-4659-FA52-8595B4F2ED7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88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XL_20240530_142600324">
            <a:extLst>
              <a:ext uri="{FF2B5EF4-FFF2-40B4-BE49-F238E27FC236}">
                <a16:creationId xmlns:a16="http://schemas.microsoft.com/office/drawing/2014/main" id="{F06F4E00-DAAA-589A-E5D9-9DF66322941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9201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XL_20240530_142604739">
            <a:extLst>
              <a:ext uri="{FF2B5EF4-FFF2-40B4-BE49-F238E27FC236}">
                <a16:creationId xmlns:a16="http://schemas.microsoft.com/office/drawing/2014/main" id="{41AD6027-C73F-89CC-E061-743E54DDA52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8441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XL_20240530_142204595.MP">
            <a:extLst>
              <a:ext uri="{FF2B5EF4-FFF2-40B4-BE49-F238E27FC236}">
                <a16:creationId xmlns:a16="http://schemas.microsoft.com/office/drawing/2014/main" id="{0588E589-2E01-E262-5A82-EDA74957798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8506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XL_20240530_142610221.MP">
            <a:extLst>
              <a:ext uri="{FF2B5EF4-FFF2-40B4-BE49-F238E27FC236}">
                <a16:creationId xmlns:a16="http://schemas.microsoft.com/office/drawing/2014/main" id="{D8359DE5-89EF-FA47-8A82-13A41532460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6784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XL_20240530_142614696">
            <a:extLst>
              <a:ext uri="{FF2B5EF4-FFF2-40B4-BE49-F238E27FC236}">
                <a16:creationId xmlns:a16="http://schemas.microsoft.com/office/drawing/2014/main" id="{B7C57B52-D624-2C99-874F-44DE9B3183A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0935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XL_20240530_142618648">
            <a:extLst>
              <a:ext uri="{FF2B5EF4-FFF2-40B4-BE49-F238E27FC236}">
                <a16:creationId xmlns:a16="http://schemas.microsoft.com/office/drawing/2014/main" id="{DEBCC6D0-6B6B-E1CE-02BE-29336FE532A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0424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XL_20240530_142623171.MP">
            <a:extLst>
              <a:ext uri="{FF2B5EF4-FFF2-40B4-BE49-F238E27FC236}">
                <a16:creationId xmlns:a16="http://schemas.microsoft.com/office/drawing/2014/main" id="{1C15641A-C363-07B3-1EA6-A670ED74C1B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0659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XL_20240530_142627169.MP">
            <a:extLst>
              <a:ext uri="{FF2B5EF4-FFF2-40B4-BE49-F238E27FC236}">
                <a16:creationId xmlns:a16="http://schemas.microsoft.com/office/drawing/2014/main" id="{95433E69-2C33-0D1E-6ECD-508AEA3C6E3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1259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XL_20240530_142630532">
            <a:extLst>
              <a:ext uri="{FF2B5EF4-FFF2-40B4-BE49-F238E27FC236}">
                <a16:creationId xmlns:a16="http://schemas.microsoft.com/office/drawing/2014/main" id="{D763D001-F63B-A7D8-EF8F-65B8E20B1BD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0448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XL_20240530_142739072.MP">
            <a:extLst>
              <a:ext uri="{FF2B5EF4-FFF2-40B4-BE49-F238E27FC236}">
                <a16:creationId xmlns:a16="http://schemas.microsoft.com/office/drawing/2014/main" id="{575E5D3E-3227-D2A4-41F6-B73611B27F7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8619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XL_20240530_142743500">
            <a:extLst>
              <a:ext uri="{FF2B5EF4-FFF2-40B4-BE49-F238E27FC236}">
                <a16:creationId xmlns:a16="http://schemas.microsoft.com/office/drawing/2014/main" id="{D17B6FB1-836C-BA52-786C-3FBBB98A029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6719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XL_20240530_142746735.MP">
            <a:extLst>
              <a:ext uri="{FF2B5EF4-FFF2-40B4-BE49-F238E27FC236}">
                <a16:creationId xmlns:a16="http://schemas.microsoft.com/office/drawing/2014/main" id="{5B934D38-23E7-8231-5821-8996438B2B4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32811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XL_20240530_142749712.MP">
            <a:extLst>
              <a:ext uri="{FF2B5EF4-FFF2-40B4-BE49-F238E27FC236}">
                <a16:creationId xmlns:a16="http://schemas.microsoft.com/office/drawing/2014/main" id="{F84EB580-BBDB-8347-F681-B53F65D3B3C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1515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XL_20240530_142214341.MP">
            <a:extLst>
              <a:ext uri="{FF2B5EF4-FFF2-40B4-BE49-F238E27FC236}">
                <a16:creationId xmlns:a16="http://schemas.microsoft.com/office/drawing/2014/main" id="{4F9658BD-8358-6515-61E1-457693212A3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83250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XL_20240530_142753789.MP">
            <a:extLst>
              <a:ext uri="{FF2B5EF4-FFF2-40B4-BE49-F238E27FC236}">
                <a16:creationId xmlns:a16="http://schemas.microsoft.com/office/drawing/2014/main" id="{F51D556B-BEE0-53A6-A9B5-E712862EF4E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67818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XL_20240530_142756648.MP">
            <a:extLst>
              <a:ext uri="{FF2B5EF4-FFF2-40B4-BE49-F238E27FC236}">
                <a16:creationId xmlns:a16="http://schemas.microsoft.com/office/drawing/2014/main" id="{6ED0C3AA-672D-813E-7732-E08E3F77AB4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47885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XL_20240530_142758879.MP">
            <a:extLst>
              <a:ext uri="{FF2B5EF4-FFF2-40B4-BE49-F238E27FC236}">
                <a16:creationId xmlns:a16="http://schemas.microsoft.com/office/drawing/2014/main" id="{8E8FE9AE-847B-B1F1-929C-8D433EB25BE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08960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XL_20240530_142801343.MP">
            <a:extLst>
              <a:ext uri="{FF2B5EF4-FFF2-40B4-BE49-F238E27FC236}">
                <a16:creationId xmlns:a16="http://schemas.microsoft.com/office/drawing/2014/main" id="{19B45156-7F19-087F-FFFA-A4E89F984D0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19848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XL_20240530_142804180.MP">
            <a:extLst>
              <a:ext uri="{FF2B5EF4-FFF2-40B4-BE49-F238E27FC236}">
                <a16:creationId xmlns:a16="http://schemas.microsoft.com/office/drawing/2014/main" id="{4F1B0A87-2AD7-62F5-385E-E692D1E0622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12414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XL_20240530_142806525.MP">
            <a:extLst>
              <a:ext uri="{FF2B5EF4-FFF2-40B4-BE49-F238E27FC236}">
                <a16:creationId xmlns:a16="http://schemas.microsoft.com/office/drawing/2014/main" id="{507CB3AC-CD75-D536-9D4E-A1AE8FA7E18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91777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XL_20240530_142808837.MP">
            <a:extLst>
              <a:ext uri="{FF2B5EF4-FFF2-40B4-BE49-F238E27FC236}">
                <a16:creationId xmlns:a16="http://schemas.microsoft.com/office/drawing/2014/main" id="{189D00D5-68AD-2792-A7BA-DE1539E5456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35835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XL_20240530_142812950.MP">
            <a:extLst>
              <a:ext uri="{FF2B5EF4-FFF2-40B4-BE49-F238E27FC236}">
                <a16:creationId xmlns:a16="http://schemas.microsoft.com/office/drawing/2014/main" id="{C9D5A3E9-F5E9-7B77-5A31-483C5D5B571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29577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XL_20240530_142815482">
            <a:extLst>
              <a:ext uri="{FF2B5EF4-FFF2-40B4-BE49-F238E27FC236}">
                <a16:creationId xmlns:a16="http://schemas.microsoft.com/office/drawing/2014/main" id="{B00BF541-0357-C679-BC90-E804EF9ECFC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05670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XL_20240530_142817803.MP">
            <a:extLst>
              <a:ext uri="{FF2B5EF4-FFF2-40B4-BE49-F238E27FC236}">
                <a16:creationId xmlns:a16="http://schemas.microsoft.com/office/drawing/2014/main" id="{18BD109C-D961-273C-2CD3-DC3349EC413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3378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XL_20240530_142219367.MP">
            <a:extLst>
              <a:ext uri="{FF2B5EF4-FFF2-40B4-BE49-F238E27FC236}">
                <a16:creationId xmlns:a16="http://schemas.microsoft.com/office/drawing/2014/main" id="{52D87606-F636-1F16-664F-A45277008F2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94206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XL_20240530_142820903.MP">
            <a:extLst>
              <a:ext uri="{FF2B5EF4-FFF2-40B4-BE49-F238E27FC236}">
                <a16:creationId xmlns:a16="http://schemas.microsoft.com/office/drawing/2014/main" id="{D9A33264-49A3-C4D4-CE65-15BFD75E524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71057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XL_20240530_142823252">
            <a:extLst>
              <a:ext uri="{FF2B5EF4-FFF2-40B4-BE49-F238E27FC236}">
                <a16:creationId xmlns:a16="http://schemas.microsoft.com/office/drawing/2014/main" id="{328BA340-3F80-BC04-725F-94B52342527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83490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XL_20240530_142826173.MP">
            <a:extLst>
              <a:ext uri="{FF2B5EF4-FFF2-40B4-BE49-F238E27FC236}">
                <a16:creationId xmlns:a16="http://schemas.microsoft.com/office/drawing/2014/main" id="{7139419D-471D-6A4C-19F8-2A2BD500E76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50957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XL_20240530_142828397.MP">
            <a:extLst>
              <a:ext uri="{FF2B5EF4-FFF2-40B4-BE49-F238E27FC236}">
                <a16:creationId xmlns:a16="http://schemas.microsoft.com/office/drawing/2014/main" id="{636A0F03-6384-9220-4EDF-2A463598C77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83604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XL_20240530_142831202.MP">
            <a:extLst>
              <a:ext uri="{FF2B5EF4-FFF2-40B4-BE49-F238E27FC236}">
                <a16:creationId xmlns:a16="http://schemas.microsoft.com/office/drawing/2014/main" id="{047AAD48-F699-EDA5-936D-97061AA57A5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14319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XL_20240530_142833272.MP">
            <a:extLst>
              <a:ext uri="{FF2B5EF4-FFF2-40B4-BE49-F238E27FC236}">
                <a16:creationId xmlns:a16="http://schemas.microsoft.com/office/drawing/2014/main" id="{437535B1-C876-69D1-77C2-96709A165EF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61525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XL_20240530_142836222">
            <a:extLst>
              <a:ext uri="{FF2B5EF4-FFF2-40B4-BE49-F238E27FC236}">
                <a16:creationId xmlns:a16="http://schemas.microsoft.com/office/drawing/2014/main" id="{EB5B2616-3C2C-259D-2802-F47D2B69E73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81851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XL_20240530_142839096.MP">
            <a:extLst>
              <a:ext uri="{FF2B5EF4-FFF2-40B4-BE49-F238E27FC236}">
                <a16:creationId xmlns:a16="http://schemas.microsoft.com/office/drawing/2014/main" id="{772CEF15-3AB1-4F6F-6E57-05AF3F8E4E4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90985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XL_20240530_142842147.MP">
            <a:extLst>
              <a:ext uri="{FF2B5EF4-FFF2-40B4-BE49-F238E27FC236}">
                <a16:creationId xmlns:a16="http://schemas.microsoft.com/office/drawing/2014/main" id="{99DAF4DF-8A7C-FB24-EC04-3E49F6E2A6E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55887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XL_20240530_142844350.MP">
            <a:extLst>
              <a:ext uri="{FF2B5EF4-FFF2-40B4-BE49-F238E27FC236}">
                <a16:creationId xmlns:a16="http://schemas.microsoft.com/office/drawing/2014/main" id="{AED41D68-B524-555B-5814-FC84759969B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7223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XL_20240530_142223081">
            <a:extLst>
              <a:ext uri="{FF2B5EF4-FFF2-40B4-BE49-F238E27FC236}">
                <a16:creationId xmlns:a16="http://schemas.microsoft.com/office/drawing/2014/main" id="{87EE9B21-CE77-F903-909C-29D2CE95F7E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71061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XL_20240530_142846608.MP">
            <a:extLst>
              <a:ext uri="{FF2B5EF4-FFF2-40B4-BE49-F238E27FC236}">
                <a16:creationId xmlns:a16="http://schemas.microsoft.com/office/drawing/2014/main" id="{F379A744-E6CD-6059-AACE-31F9AA5BCF4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8057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XL_20240530_142227186">
            <a:extLst>
              <a:ext uri="{FF2B5EF4-FFF2-40B4-BE49-F238E27FC236}">
                <a16:creationId xmlns:a16="http://schemas.microsoft.com/office/drawing/2014/main" id="{910A1C59-4A00-DB35-C272-32706A3E344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4004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XL_20240530_142231126">
            <a:extLst>
              <a:ext uri="{FF2B5EF4-FFF2-40B4-BE49-F238E27FC236}">
                <a16:creationId xmlns:a16="http://schemas.microsoft.com/office/drawing/2014/main" id="{38E1627E-62DB-F6F9-B86E-46B14542F0B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6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XL_20240530_142243218.MP">
            <a:extLst>
              <a:ext uri="{FF2B5EF4-FFF2-40B4-BE49-F238E27FC236}">
                <a16:creationId xmlns:a16="http://schemas.microsoft.com/office/drawing/2014/main" id="{F805A715-897C-49E9-9067-2404ECA835B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2635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</Words>
  <Application>Microsoft Office PowerPoint</Application>
  <PresentationFormat>Widescreen</PresentationFormat>
  <Paragraphs>2</Paragraphs>
  <Slides>60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4" baseType="lpstr">
      <vt:lpstr>Arial</vt:lpstr>
      <vt:lpstr>Calibri</vt:lpstr>
      <vt:lpstr>Calibri Light</vt:lpstr>
      <vt:lpstr>Office Theme</vt:lpstr>
      <vt:lpstr>Photo Album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FAMILY</dc:creator>
  <cp:lastModifiedBy>FAMILY</cp:lastModifiedBy>
  <cp:revision>1</cp:revision>
  <dcterms:created xsi:type="dcterms:W3CDTF">2024-10-31T04:28:29Z</dcterms:created>
  <dcterms:modified xsi:type="dcterms:W3CDTF">2024-10-31T04:28:41Z</dcterms:modified>
</cp:coreProperties>
</file>